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75" d="100"/>
          <a:sy n="75" d="100"/>
        </p:scale>
        <p:origin x="859" y="4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11661</TotalTime>
  <Words>4281</Words>
  <Application>Microsoft Office PowerPoint</Application>
  <PresentationFormat>On-screen Show (4:3)</PresentationFormat>
  <Paragraphs>508</Paragraphs>
  <Slides>74</Slides>
  <Notes>61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254</cp:revision>
  <cp:lastPrinted>2001-06-14T13:58:17Z</cp:lastPrinted>
  <dcterms:created xsi:type="dcterms:W3CDTF">2011-01-13T23:43:38Z</dcterms:created>
  <dcterms:modified xsi:type="dcterms:W3CDTF">2021-02-28T16:07:37Z</dcterms:modified>
</cp:coreProperties>
</file>